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9144000" cy="6858000" type="screen4x3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07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U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7338463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4843097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et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4107777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567255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7071269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8199414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5" name="Pladsholder til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6" name="Pladsholder til indhol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7" name="Pladsholder til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8" name="Pladsholder til sidefod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Pladsholder til dias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7748873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4" name="Pladsholder til sidefod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9262042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3" name="Pladsholder til sidefod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Pladsholder til dias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4317266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7960891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bille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a-DK"/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2180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6C6EC7-156E-4A1F-A211-DBDA610424B1}" type="datetimeFigureOut">
              <a:rPr lang="da-DK" smtClean="0"/>
              <a:t>02-01-2012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98B6FC-2562-41B7-A367-B5082337A16D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9610011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Ellipse 14"/>
          <p:cNvSpPr/>
          <p:nvPr/>
        </p:nvSpPr>
        <p:spPr>
          <a:xfrm>
            <a:off x="251520" y="257536"/>
            <a:ext cx="8712968" cy="626469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da-DK" dirty="0" err="1" smtClean="0"/>
              <a:t>FAREZONENFIkke</a:t>
            </a:r>
            <a:endParaRPr lang="da-DK" dirty="0"/>
          </a:p>
        </p:txBody>
      </p:sp>
      <p:sp>
        <p:nvSpPr>
          <p:cNvPr id="14" name="Ellipse 13"/>
          <p:cNvSpPr/>
          <p:nvPr/>
        </p:nvSpPr>
        <p:spPr>
          <a:xfrm>
            <a:off x="1331640" y="980728"/>
            <a:ext cx="6696744" cy="460851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r>
              <a:rPr lang="da-DK" dirty="0" smtClean="0"/>
              <a:t>RISIKOZONEN</a:t>
            </a:r>
          </a:p>
          <a:p>
            <a:r>
              <a:rPr lang="da-DK" dirty="0" smtClean="0"/>
              <a:t>Svingende deltagelse</a:t>
            </a:r>
            <a:endParaRPr lang="da-DK" dirty="0"/>
          </a:p>
        </p:txBody>
      </p:sp>
      <p:sp>
        <p:nvSpPr>
          <p:cNvPr id="13" name="Ellipse 12"/>
          <p:cNvSpPr/>
          <p:nvPr/>
        </p:nvSpPr>
        <p:spPr>
          <a:xfrm>
            <a:off x="2999620" y="2348879"/>
            <a:ext cx="3456384" cy="194421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da-DK" b="1" dirty="0" smtClean="0"/>
              <a:t>SIKKERHEDSZONEN</a:t>
            </a:r>
          </a:p>
          <a:p>
            <a:r>
              <a:rPr lang="da-DK" dirty="0" smtClean="0"/>
              <a:t>Fuld deltagelse</a:t>
            </a:r>
            <a:endParaRPr lang="da-DK" dirty="0"/>
          </a:p>
        </p:txBody>
      </p:sp>
      <p:sp>
        <p:nvSpPr>
          <p:cNvPr id="9" name="Tekstboks 8"/>
          <p:cNvSpPr txBox="1"/>
          <p:nvPr/>
        </p:nvSpPr>
        <p:spPr>
          <a:xfrm>
            <a:off x="3131840" y="5877272"/>
            <a:ext cx="166808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b="1" dirty="0" smtClean="0"/>
              <a:t>FAREZONEN</a:t>
            </a:r>
          </a:p>
          <a:p>
            <a:r>
              <a:rPr lang="da-DK" dirty="0" smtClean="0"/>
              <a:t>Ikke deltagende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4972602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Ellipse 14"/>
          <p:cNvSpPr/>
          <p:nvPr/>
        </p:nvSpPr>
        <p:spPr>
          <a:xfrm>
            <a:off x="251520" y="257536"/>
            <a:ext cx="8712968" cy="626469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da-DK" dirty="0" err="1" smtClean="0"/>
              <a:t>FAREZONENFIkke</a:t>
            </a:r>
            <a:endParaRPr lang="da-DK" dirty="0"/>
          </a:p>
        </p:txBody>
      </p:sp>
      <p:sp>
        <p:nvSpPr>
          <p:cNvPr id="14" name="Ellipse 13"/>
          <p:cNvSpPr/>
          <p:nvPr/>
        </p:nvSpPr>
        <p:spPr>
          <a:xfrm>
            <a:off x="1331640" y="980728"/>
            <a:ext cx="6696744" cy="460851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</p:txBody>
      </p:sp>
      <p:sp>
        <p:nvSpPr>
          <p:cNvPr id="13" name="Ellipse 12"/>
          <p:cNvSpPr/>
          <p:nvPr/>
        </p:nvSpPr>
        <p:spPr>
          <a:xfrm>
            <a:off x="2999620" y="2348879"/>
            <a:ext cx="3456384" cy="1944215"/>
          </a:xfrm>
          <a:prstGeom prst="ellipse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a-DK" b="1" dirty="0" smtClean="0"/>
          </a:p>
          <a:p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1424860127"/>
      </p:ext>
    </p:extLst>
  </p:cSld>
  <p:clrMapOvr>
    <a:masterClrMapping/>
  </p:clrMapOvr>
</p:sld>
</file>

<file path=ppt/theme/theme1.xml><?xml version="1.0" encoding="utf-8"?>
<a:theme xmlns:a="http://schemas.openxmlformats.org/drawingml/2006/main" name="Kontortema">
  <a:themeElements>
    <a:clrScheme name="Kont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ont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ont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11</Words>
  <Application>Microsoft Office PowerPoint</Application>
  <PresentationFormat>Skærmshow (4:3)</PresentationFormat>
  <Paragraphs>22</Paragraphs>
  <Slides>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Diastitler</vt:lpstr>
      </vt:variant>
      <vt:variant>
        <vt:i4>2</vt:i4>
      </vt:variant>
    </vt:vector>
  </HeadingPairs>
  <TitlesOfParts>
    <vt:vector size="3" baseType="lpstr">
      <vt:lpstr>Kontortema</vt:lpstr>
      <vt:lpstr>PowerPoint-præsentation</vt:lpstr>
      <vt:lpstr>PowerPoint-præsentation</vt:lpstr>
    </vt:vector>
  </TitlesOfParts>
  <Company>University College Sjaelland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PowerPoint-præsentation</dc:title>
  <dc:creator>Bent Nygaard</dc:creator>
  <cp:lastModifiedBy>Bent Nygaard</cp:lastModifiedBy>
  <cp:revision>4</cp:revision>
  <dcterms:created xsi:type="dcterms:W3CDTF">2012-01-02T12:18:14Z</dcterms:created>
  <dcterms:modified xsi:type="dcterms:W3CDTF">2012-01-02T12:38:51Z</dcterms:modified>
</cp:coreProperties>
</file>

<file path=docProps/thumbnail.jpeg>
</file>